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traditions with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food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eat long noodles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family will always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word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“more than enough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south,east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sure to find some kinds of Chinese food to suit their tastes and 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149080"/>
            <a:ext cx="1093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sounds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句意：在春节，人们经常吃鱼，因为它听起来像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这个词，寓意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绰绰有余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，本句主语是第三人称单数且时态是一般现在时，动词用三单形式。故填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traditions with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food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eat long noodles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family will always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word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“more than enough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south,east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sure to find some kinds of Chinese food to suit their tastes and 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4077072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meaning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句意：在春节，人们经常吃鱼，因为它听起来像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这个词，寓意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绰绰有余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than enough”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meaning of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，此处用单数形式特指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主要讲述了中国食物在世界受欢迎的原因以及一些食物的传统意义。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46" y="912364"/>
            <a:ext cx="10640319" cy="1220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阅读下面短文，根据短文内容及所给首字母提示写出所缺单词，使短文意思完整、连贯，每空一词。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so many people around the world love Chinese cooking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China,cooking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more than just one kind of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in China have special ways of cooking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5989" y="822937"/>
            <a:ext cx="3518433" cy="4928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17142" y="4209462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like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句意：在中国，烹饪是一种艺术，就像音乐、舞蹈和绘画。根据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kind of art, just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music, dance and painting”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及首字母可知，此处表示烹饪是一种艺术，就像音乐、舞蹈和绘画一样，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，介词。故填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阅读下面短文，根据短文内容及所给首字母提示写出所缺单词，使短文意思完整、连贯，每空一词。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so many people around the world love Chinese cooking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China,cooking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art,just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more than just one kind of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in China have special ways of cooking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8" y="3688154"/>
            <a:ext cx="1374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Different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1450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句意：中国不同的地方有特别的烹饪方式。根据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“But there is more than just one kind of Chinese food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places in China have special ways of cooking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可知，中国食物有很多种，每个地方的烹饪方式也各不相同，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不同的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，形容词作定语，位于句首，首字母需大写。故填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doctors believe we need a balance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should eat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beef when you feel weak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it is not good if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the delicious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7644" y="2467018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healthy</a:t>
            </a:r>
            <a:endParaRPr lang="zh-CN" altLang="en-US" dirty="0"/>
          </a:p>
        </p:txBody>
      </p:sp>
      <p:pic>
        <p:nvPicPr>
          <p:cNvPr id="4" name="箭头右.eps" descr="id:2147487839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8687169" y="4004750"/>
            <a:ext cx="429260" cy="337820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406321" y="2852807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句意：传统的中国医生认为我们需要在阴阳之间维持平衡来保持健康。根据常识可知，维持阴阳平衡是为了保持健康，固定短语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healthy“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保持健康</a:t>
            </a:r>
            <a:r>
              <a:rPr lang="en-US" altLang="zh-CN" b="1" dirty="0" smtClean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还可以表达为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keep/stay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endParaRPr lang="en-US" altLang="zh-CN" b="1" dirty="0" smtClean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healthy“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健康的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，形容词作表语。故填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healthy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Chinese doctors believe we need a balance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should eat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beef when you feel weak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it is not good if people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the delicious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     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2524722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or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01883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句意：当你感到虚弱或疲倦时，也许你应该吃阳食，比如牛肉。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为选择关系，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或者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1490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句意：中国人认为人们只吃美味的食物是不好的。根据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need a balance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吃美味的食物是不好的，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只；仅仅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，副词修饰动词。故填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42878" y="2455392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only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traditions with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food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eat long noodles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family will always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word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“more than enough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south,east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sure to find some kinds of Chinese food to suit their tastes and 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49080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dishes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句意：许多菜肴的背后都有深刻的传统意义。根据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 traditional food, 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often eat fish”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可知，下文介绍了不同菜肴的意义；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菜肴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traditions with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food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eat long noodles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family will always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word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“more than enough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south,east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sure to find some kinds of Chinese food to suit their tastes and 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4149080"/>
            <a:ext cx="1346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句意：中国饮食的一个传统是在生日那天吃长寿面。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“eat long noodles on your birthday”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是一个饮食传统，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传统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，其前限定词为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所以此处用单数形式。故填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traditions with deep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food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eat long noodles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,means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 family will always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word “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“more than enough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north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south,east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sure to find some kinds of Chinese food to suit their tastes and interests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085698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stay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句意：另一种传统食物元宵，意味着一家人将永远在一起。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象征着团圆；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together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待在一起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4837</Words>
  <Application>WPS 演示</Application>
  <PresentationFormat>自定义</PresentationFormat>
  <Paragraphs>82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2025-09-24T08:29:47Z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B959DE6415344415BFA8B19F77E64F28_12</vt:lpwstr>
  </property>
</Properties>
</file>